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179"/>
  </p:normalViewPr>
  <p:slideViewPr>
    <p:cSldViewPr snapToGrid="0" snapToObjects="1">
      <p:cViewPr varScale="1">
        <p:scale>
          <a:sx n="74" d="100"/>
          <a:sy n="74" d="100"/>
        </p:scale>
        <p:origin x="17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0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F620C30-406F-1049-ABB6-00574DB00F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E62FC3D-ED6A-B543-B7A5-D122FF3A6F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43CC804-67C4-7C47-8EA4-6B1676CFE6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1100" y="1879600"/>
            <a:ext cx="9829800" cy="30988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C289DE4-6F0E-D041-99C2-BA3C6554411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D6F0245-4D08-7A48-9717-4A5180727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BF16054-45C6-DD4D-A714-5FFD58DC03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7F9C010-B29D-174A-BCEF-4EE543E2C4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DD16E7D-045B-0244-8438-D99E860CFF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314E28E-297C-8145-80BC-FD77E01590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C0611D4-6947-E64B-8C8D-7B5D45E708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33B02A8-AA8C-6440-B6FD-CF0A005477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A9EEC06-3750-5E47-AF37-2AE1696997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75257" y="2743518"/>
            <a:ext cx="4041487" cy="137096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3A6C4E1-DBB5-6349-8006-9A55E47E2B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69F8C-00C0-E84D-8608-867D91DAE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F468C99-533F-2A4C-8E81-5DF3C80B3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7213B6-873D-634C-AE3D-A58EC3ECF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6A88CD-7792-F24C-9DB7-178575531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30A698-F634-9D41-8316-31E0946046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87E0886-04EA-9A49-9493-0BA7789A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D15154E-DD66-AD4A-8C89-264571493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B0F10F8-D426-294F-BCC1-C561C71C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9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2D389F-CF25-D945-B49B-DE14DBB99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077" y="3731656"/>
            <a:ext cx="985846" cy="144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84563" y="3971280"/>
            <a:ext cx="1822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3734FF5-4A5B-B242-99BA-FE72C7B83BD2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78E3F0D-9529-F643-8BC1-8615031C101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724885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11</cp:revision>
  <dcterms:created xsi:type="dcterms:W3CDTF">2024-11-19T15:44:34Z</dcterms:created>
  <dcterms:modified xsi:type="dcterms:W3CDTF">2024-11-19T20:05:35Z</dcterms:modified>
</cp:coreProperties>
</file>